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E1366-F6B1-030A-2CC6-5768B6025773}" v="78" dt="2024-10-30T11:29:50.823"/>
    <p1510:client id="{51B55795-99D7-DE5C-ED4F-617F1DAC0E3A}" v="7" dt="2024-10-30T11:31:15.992"/>
    <p1510:client id="{5562A5C3-DBFF-4E64-A1FB-654A9BF69CAB}" v="275" dt="2024-10-29T20:27:11.845"/>
    <p1510:client id="{57650ED7-806A-1118-DA47-6E555AADE02F}" v="30" dt="2024-10-30T13:47:23.429"/>
    <p1510:client id="{6B6D53C2-5A3B-C4F8-873B-8F195E8709A1}" v="6" dt="2024-10-30T14:08:42.033"/>
    <p1510:client id="{77E867C1-DB5A-4F8E-6C04-9A7ECD1537CA}" v="622" dt="2024-10-29T14:11:16.956"/>
    <p1510:client id="{CF295A97-56F3-7A4D-48C4-000128FD755C}" v="847" dt="2024-10-29T00:05:43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5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9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2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2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4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5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4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1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2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4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links/gQsE7vzduh?ctid=575945ce-2ee0-4503-ba90-6fb4a03b8c30&amp;pbi_source=linkShare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2227" y="4599432"/>
            <a:ext cx="8798821" cy="57229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+mn-lt"/>
                <a:cs typeface="+mn-lt"/>
              </a:rPr>
              <a:t>P</a:t>
            </a:r>
            <a:r>
              <a:rPr lang="zh-CN" sz="2800">
                <a:solidFill>
                  <a:schemeClr val="bg1"/>
                </a:solidFill>
                <a:ea typeface="+mn-lt"/>
                <a:cs typeface="+mn-lt"/>
              </a:rPr>
              <a:t>r</a:t>
            </a:r>
            <a:r>
              <a:rPr lang="en-US" altLang="zh-CN" sz="2800" dirty="0" err="1">
                <a:solidFill>
                  <a:schemeClr val="bg1"/>
                </a:solidFill>
                <a:ea typeface="+mn-lt"/>
                <a:cs typeface="+mn-lt"/>
              </a:rPr>
              <a:t>ojekt</a:t>
            </a:r>
            <a:r>
              <a:rPr lang="zh-CN" alt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zh-CN" alt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ea typeface="+mn-lt"/>
                <a:cs typeface="+mn-lt"/>
              </a:rPr>
              <a:t>Data</a:t>
            </a:r>
            <a:r>
              <a:rPr lang="zh-CN" alt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ea typeface="+mn-lt"/>
                <a:cs typeface="+mn-lt"/>
              </a:rPr>
              <a:t>Science</a:t>
            </a:r>
            <a:r>
              <a:rPr lang="zh-CN" alt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zh-CN" sz="28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172236-1E2E-7F13-4A82-D55C7350070B}"/>
              </a:ext>
            </a:extLst>
          </p:cNvPr>
          <p:cNvSpPr txBox="1"/>
          <p:nvPr/>
        </p:nvSpPr>
        <p:spPr>
          <a:xfrm>
            <a:off x="4489299" y="5174262"/>
            <a:ext cx="29766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Aptos Light"/>
              </a:rPr>
              <a:t>Rapport:  Xiaowen Chen</a:t>
            </a:r>
            <a:endParaRPr lang="zh-CN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Aptos Light"/>
              </a:rPr>
              <a:t>2024-10-30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9013" y="3043511"/>
            <a:ext cx="9144000" cy="122230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venir Next LT Pro Light"/>
                <a:ea typeface="+mj-lt"/>
                <a:cs typeface="+mj-lt"/>
              </a:rPr>
              <a:t>Skapa</a:t>
            </a:r>
            <a:r>
              <a:rPr lang="zh-CN" altLang="en-US" sz="2800" b="1" dirty="0">
                <a:solidFill>
                  <a:schemeClr val="bg1"/>
                </a:solidFill>
                <a:latin typeface="Avenir Next LT Pro Light"/>
                <a:ea typeface="+mj-lt"/>
                <a:cs typeface="+mj-lt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Avenir Next LT Pro Light"/>
                <a:ea typeface="+mj-lt"/>
                <a:cs typeface="+mj-lt"/>
              </a:rPr>
              <a:t>prediktiv</a:t>
            </a:r>
            <a:r>
              <a:rPr lang="zh-CN" altLang="en-US" sz="2800" b="1" dirty="0">
                <a:solidFill>
                  <a:schemeClr val="bg1"/>
                </a:solidFill>
                <a:latin typeface="Avenir Next LT Pro Light"/>
                <a:ea typeface="+mj-lt"/>
                <a:cs typeface="+mj-lt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Avenir Next LT Pro Light"/>
                <a:ea typeface="+mj-lt"/>
                <a:cs typeface="+mj-lt"/>
              </a:rPr>
              <a:t>modell</a:t>
            </a:r>
            <a:br>
              <a:rPr lang="en-US" altLang="zh-CN" sz="2800" b="1" dirty="0">
                <a:latin typeface="Avenir Next LT Pro Light"/>
              </a:rPr>
            </a:br>
            <a:r>
              <a:rPr lang="en-US" altLang="zh-CN" sz="2800" b="1" dirty="0">
                <a:solidFill>
                  <a:schemeClr val="bg1"/>
                </a:solidFill>
                <a:latin typeface="Avenir Next LT Pro Light"/>
                <a:cs typeface="Calibri"/>
              </a:rPr>
              <a:t>för f</a:t>
            </a:r>
            <a:r>
              <a:rPr lang="zh-CN" sz="2800" b="1">
                <a:solidFill>
                  <a:schemeClr val="bg1"/>
                </a:solidFill>
                <a:latin typeface="Avenir Next LT Pro Light"/>
                <a:cs typeface="Calibri"/>
              </a:rPr>
              <a:t>ootball bet</a:t>
            </a:r>
            <a:r>
              <a:rPr lang="en-US" altLang="zh-CN" sz="2800" b="1" dirty="0">
                <a:solidFill>
                  <a:schemeClr val="bg1"/>
                </a:solidFill>
                <a:latin typeface="Avenir Next LT Pro Light"/>
                <a:cs typeface="Calibri"/>
              </a:rPr>
              <a:t>ting</a:t>
            </a:r>
            <a:r>
              <a:rPr lang="zh-CN" sz="2800" b="1">
                <a:solidFill>
                  <a:schemeClr val="bg1"/>
                </a:solidFill>
                <a:latin typeface="Avenir Next LT Pro Light"/>
                <a:cs typeface="Calibri"/>
              </a:rPr>
              <a:t> chatbot</a:t>
            </a:r>
          </a:p>
        </p:txBody>
      </p:sp>
      <p:pic>
        <p:nvPicPr>
          <p:cNvPr id="4" name="图片 3" descr="图片包含 灯光, 交通, 绿色, 标志&#10;&#10;已自动生成说明">
            <a:extLst>
              <a:ext uri="{FF2B5EF4-FFF2-40B4-BE49-F238E27FC236}">
                <a16:creationId xmlns:a16="http://schemas.microsoft.com/office/drawing/2014/main" id="{F413CA3B-78E9-DD0F-6E40-034CFC12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33" y="574508"/>
            <a:ext cx="2102516" cy="2565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308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8A04905-8EB5-6261-0FE5-E2C17B4D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416782" cy="206259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Hej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allihop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, jag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är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på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grupp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5. </a:t>
            </a:r>
            <a:b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</a:br>
            <a:b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</a:b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Idag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kommer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jag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att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presentera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om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vårt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fotboll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odds chatbot-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projekt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.</a:t>
            </a:r>
            <a:endParaRPr lang="zh-CN" altLang="en-US" sz="16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89ACD7F-3A0E-2F94-C718-A67CA6114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5360"/>
            <a:ext cx="3643889" cy="2868336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Vår </a:t>
            </a:r>
            <a:r>
              <a:rPr lang="en-US" sz="1800" b="1" err="1">
                <a:solidFill>
                  <a:schemeClr val="bg1"/>
                </a:solidFill>
                <a:latin typeface="Calibri"/>
                <a:cs typeface="Calibri"/>
              </a:rPr>
              <a:t>grupp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 5 </a:t>
            </a:r>
            <a:r>
              <a:rPr lang="en-US" altLang="zh-CN" sz="18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medlem</a:t>
            </a:r>
            <a:r>
              <a:rPr lang="en-US" altLang="zh-CN" sz="18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18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är</a:t>
            </a:r>
            <a:r>
              <a:rPr lang="en-US" altLang="zh-CN" sz="18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</a:t>
            </a:r>
            <a:endParaRPr lang="en-US" sz="1800" b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Bushra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Tazyeen</a:t>
            </a:r>
            <a:endParaRPr lang="en-US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Camilla Månsson</a:t>
            </a: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Christofer Fromberg</a:t>
            </a: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Sebastian Strömberg</a:t>
            </a:r>
          </a:p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Xiaowen Chen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A89B2-5B4A-DDD7-D6AD-F6C8912E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9F6069-8263-4296-913A-BC2234E8D32B}" type="datetime1">
              <a:rPr lang="en-US" smtClean="0"/>
              <a:pPr>
                <a:spcAft>
                  <a:spcPts val="600"/>
                </a:spcAft>
              </a:pPr>
              <a:t>10/30/2024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467AF8-980C-054D-8C85-FDF329A8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AC4894-1129-9645-3E76-E5A5795C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" name="图片 1" descr="图形用户界面&#10;&#10;已自动生成说明">
            <a:extLst>
              <a:ext uri="{FF2B5EF4-FFF2-40B4-BE49-F238E27FC236}">
                <a16:creationId xmlns:a16="http://schemas.microsoft.com/office/drawing/2014/main" id="{AB6105EF-D7F2-E4C1-12FB-D0C9018D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638" y="3662491"/>
            <a:ext cx="3541898" cy="20188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B9D064-26A1-6500-CC37-C92430483CCB}"/>
              </a:ext>
            </a:extLst>
          </p:cNvPr>
          <p:cNvSpPr txBox="1"/>
          <p:nvPr/>
        </p:nvSpPr>
        <p:spPr>
          <a:xfrm>
            <a:off x="4510061" y="728081"/>
            <a:ext cx="717969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Vi a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nvände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 agila</a:t>
            </a:r>
            <a:r>
              <a:rPr lang="zh-CN" alt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me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de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i</a:t>
            </a:r>
            <a:r>
              <a:rPr lang="zh-CN" alt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vår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projektprocess.</a:t>
            </a:r>
            <a:r>
              <a:rPr lang="zh-CN" alt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Efter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flera gånger</a:t>
            </a:r>
            <a:r>
              <a:rPr lang="zh-CN" alt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gruppmöten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</a:t>
            </a:r>
            <a:r>
              <a:rPr 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kl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</a:t>
            </a:r>
            <a:r>
              <a:rPr lang="zh-CN" alt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gjor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de</a:t>
            </a:r>
            <a:r>
              <a:rPr lang="zh-CN" alt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</a:t>
            </a:r>
            <a:r>
              <a:rPr lang="zh-CN" alt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rje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me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dlems</a:t>
            </a:r>
            <a:r>
              <a:rPr lang="zh-CN" alt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uppgif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er, 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ch</a:t>
            </a:r>
            <a:r>
              <a:rPr lang="zh-CN" alt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börja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de</a:t>
            </a:r>
            <a:r>
              <a:rPr lang="zh-CN" alt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</a:t>
            </a:r>
            <a:r>
              <a:rPr lang="zh-CN" alt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åra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respektive</a:t>
            </a:r>
            <a:r>
              <a:rPr lang="zh-CN" alt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</a:t>
            </a:r>
            <a:r>
              <a:rPr lang="zh-CN">
                <a:solidFill>
                  <a:schemeClr val="bg1"/>
                </a:solidFill>
                <a:latin typeface="Calibri"/>
                <a:ea typeface="+mn-lt"/>
                <a:cs typeface="+mn-lt"/>
              </a:rPr>
              <a:t>ete.</a:t>
            </a:r>
            <a:r>
              <a:rPr lang="zh-CN" alt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endParaRPr lang="zh-CN">
              <a:solidFill>
                <a:schemeClr val="bg1"/>
              </a:solidFill>
              <a:ea typeface="+mn-lt"/>
              <a:cs typeface="+mn-lt"/>
            </a:endParaRPr>
          </a:p>
          <a:p>
            <a:endParaRPr lang="zh-CN" altLang="en-US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altLang="zh-CN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Huvudansvar</a:t>
            </a:r>
            <a:r>
              <a:rPr lang="en-US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</a:t>
            </a:r>
            <a:endParaRPr lang="zh-CN" b="1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Sebastian: Samla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databasen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genom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API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endParaRPr lang="zh-CN" altLang="zh-CN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Camilla: Chatbot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web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främre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änden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utveckling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Bushra: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Datarensning</a:t>
            </a:r>
            <a:endParaRPr lang="en-US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Christofer: LLM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Chatbotutveckling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Xiaowen: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Bygga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förutse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modell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endParaRPr 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1C2954-2AA6-FDA1-7424-B0CB63C76377}"/>
              </a:ext>
            </a:extLst>
          </p:cNvPr>
          <p:cNvSpPr/>
          <p:nvPr/>
        </p:nvSpPr>
        <p:spPr>
          <a:xfrm>
            <a:off x="566029" y="385144"/>
            <a:ext cx="11279924" cy="6086298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95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C2EB7-33C0-454E-6733-C37403B5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10855"/>
            <a:ext cx="3091207" cy="4164951"/>
          </a:xfrm>
        </p:spPr>
        <p:txBody>
          <a:bodyPr>
            <a:normAutofit/>
          </a:bodyPr>
          <a:lstStyle/>
          <a:p>
            <a:r>
              <a:rPr lang="zh-CN" sz="160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I detta projekt ansvarade jag för skapandet </a:t>
            </a:r>
            <a:r>
              <a:rPr lang="en-US" altLang="zh-CN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modell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altLang="zh-CN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att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altLang="zh-CN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förutse</a:t>
            </a:r>
            <a:r>
              <a:rPr lang="zh-CN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.</a:t>
            </a:r>
            <a:br>
              <a:rPr lang="zh-CN" alt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</a:br>
            <a:endParaRPr lang="zh-CN" sz="160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För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att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göra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modellen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funka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bra,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så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innan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jag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bygga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modellen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första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, jag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behövde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veta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modellens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innehåll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och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struktur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genom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Power BI.  Det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är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bra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förberedning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innan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jag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bygga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modell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.</a:t>
            </a:r>
            <a:endParaRPr lang="en-US">
              <a:solidFill>
                <a:schemeClr val="bg1"/>
              </a:solidFill>
              <a:latin typeface="Calibri"/>
              <a:ea typeface="+mj-lt"/>
              <a:cs typeface="+mj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 </a:t>
            </a:r>
            <a:br>
              <a:rPr lang="en-US" altLang="zh-CN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</a:br>
            <a:endParaRPr lang="en-US" altLang="zh-CN" sz="1600">
              <a:solidFill>
                <a:schemeClr val="bg1"/>
              </a:solidFill>
              <a:latin typeface="Calibri"/>
              <a:ea typeface="+mj-lt"/>
              <a:cs typeface="+mj-lt"/>
            </a:endParaRPr>
          </a:p>
          <a:p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Efter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Sebastian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har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samlat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databasen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,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och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Bushra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färdigt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datastädningen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, jag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tydligt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att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vet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hur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skulle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jag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börjar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att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bygga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två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modeller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för </a:t>
            </a:r>
            <a:r>
              <a:rPr lang="en-US" sz="1600" err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förutses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.</a:t>
            </a:r>
            <a:endParaRPr lang="en-US" sz="160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  <a:latin typeface="Calibri"/>
              <a:ea typeface="+mj-lt"/>
              <a:cs typeface="+mj-lt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6232F0-EFF0-F088-3222-89BE472B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81798B-D669-DB4B-CB53-5469E974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B75BEC-9B14-05FA-31CD-E8949929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E71C3F-B794-7425-68FE-15B97C5179A3}"/>
              </a:ext>
            </a:extLst>
          </p:cNvPr>
          <p:cNvSpPr txBox="1"/>
          <p:nvPr/>
        </p:nvSpPr>
        <p:spPr>
          <a:xfrm>
            <a:off x="4199302" y="437790"/>
            <a:ext cx="2620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hlinkClick r:id="rId2"/>
              </a:rPr>
              <a:t>Data visning vid Power BI</a:t>
            </a:r>
            <a:endParaRPr lang="zh-CN" altLang="en-US"/>
          </a:p>
        </p:txBody>
      </p:sp>
      <p:pic>
        <p:nvPicPr>
          <p:cNvPr id="11" name="图片 10" descr="图片包含 图形用户界面&#10;&#10;已自动生成说明">
            <a:extLst>
              <a:ext uri="{FF2B5EF4-FFF2-40B4-BE49-F238E27FC236}">
                <a16:creationId xmlns:a16="http://schemas.microsoft.com/office/drawing/2014/main" id="{63C4D761-0EF2-2810-BDCD-3DBF8FB0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51" y="930065"/>
            <a:ext cx="3553431" cy="1970260"/>
          </a:xfrm>
          <a:prstGeom prst="rect">
            <a:avLst/>
          </a:prstGeom>
        </p:spPr>
      </p:pic>
      <p:pic>
        <p:nvPicPr>
          <p:cNvPr id="3" name="图片 2" descr="图示&#10;&#10;已自动生成说明">
            <a:extLst>
              <a:ext uri="{FF2B5EF4-FFF2-40B4-BE49-F238E27FC236}">
                <a16:creationId xmlns:a16="http://schemas.microsoft.com/office/drawing/2014/main" id="{0305C410-90F4-8505-1BA1-AEA9C9B0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330" y="930400"/>
            <a:ext cx="3546066" cy="19747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AAC260-522C-FD5C-EF6C-325C7B2B2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033" y="3288463"/>
            <a:ext cx="3547174" cy="19741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86736A-2CFD-1C1A-BBE0-9A9C312BB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713" y="3288969"/>
            <a:ext cx="3545761" cy="19757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425ACE9-EA29-3494-C9C5-E82F61F55781}"/>
              </a:ext>
            </a:extLst>
          </p:cNvPr>
          <p:cNvSpPr/>
          <p:nvPr/>
        </p:nvSpPr>
        <p:spPr>
          <a:xfrm>
            <a:off x="566029" y="385144"/>
            <a:ext cx="11279924" cy="6086298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5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6E09B9-BB92-6FDE-60D3-4E68C3C1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10/30/2024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090A13-0CF3-1E76-64FC-3CCE23EE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E0B703-0B12-E4A5-1962-79313E33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</a:t>
            </a:fld>
            <a:endParaRPr lang="en-US"/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03B6A8B6-4DD8-6C15-316A-A084B717EB86}"/>
              </a:ext>
            </a:extLst>
          </p:cNvPr>
          <p:cNvSpPr txBox="1"/>
          <p:nvPr/>
        </p:nvSpPr>
        <p:spPr>
          <a:xfrm>
            <a:off x="815344" y="633834"/>
            <a:ext cx="5224913" cy="22467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Random </a:t>
            </a:r>
            <a:r>
              <a:rPr lang="af-ZA" sz="14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Forest</a:t>
            </a:r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Model:</a:t>
            </a:r>
            <a:endParaRPr lang="zh-CN" altLang="en-US" sz="1400" b="1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klassificerings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uppgifter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 </a:t>
            </a:r>
            <a:endParaRPr lang="af-ZA" sz="1400" dirty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af-ZA" sz="14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af-ZA" sz="14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Påverkar</a:t>
            </a:r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på</a:t>
            </a:r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odds</a:t>
            </a:r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Random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forest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kan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ge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bättre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odds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förutspå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genom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att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titta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på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historisk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speldata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ändra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i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odds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Detta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hjälper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användarna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att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få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en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bättre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spelkänsla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 </a:t>
            </a:r>
          </a:p>
          <a:p>
            <a:endParaRPr lang="af-ZA" sz="14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af-ZA" sz="14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Fördelar</a:t>
            </a:r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Random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forest-modellen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är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bra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att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undvika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överanpassning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kan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hantera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komplex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data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tränas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på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olika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delar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av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funktionerna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vilket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gör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att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den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fungerar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bättre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på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nya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data.</a:t>
            </a:r>
          </a:p>
        </p:txBody>
      </p:sp>
      <p:pic>
        <p:nvPicPr>
          <p:cNvPr id="6" name="图片 5" descr="文本&#10;&#10;已自动生成说明">
            <a:extLst>
              <a:ext uri="{FF2B5EF4-FFF2-40B4-BE49-F238E27FC236}">
                <a16:creationId xmlns:a16="http://schemas.microsoft.com/office/drawing/2014/main" id="{730955D6-02C4-4B84-7EA9-01FAB9EB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90" y="571016"/>
            <a:ext cx="3908190" cy="2542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38445D8-0BEA-4E98-B3FA-0F978F294CF2}"/>
              </a:ext>
            </a:extLst>
          </p:cNvPr>
          <p:cNvSpPr txBox="1"/>
          <p:nvPr/>
        </p:nvSpPr>
        <p:spPr>
          <a:xfrm>
            <a:off x="815067" y="3489912"/>
            <a:ext cx="5220365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altLang="zh-CN" sz="1400" b="1" dirty="0" err="1">
                <a:solidFill>
                  <a:schemeClr val="bg1"/>
                </a:solidFill>
                <a:latin typeface="Calibri"/>
                <a:cs typeface="Calibri"/>
              </a:rPr>
              <a:t>Röstningsregression</a:t>
            </a:r>
            <a:r>
              <a:rPr lang="af-ZA" altLang="zh-CN" sz="1400" b="1" dirty="0">
                <a:solidFill>
                  <a:schemeClr val="bg1"/>
                </a:solidFill>
                <a:latin typeface="Calibri"/>
                <a:cs typeface="Calibri"/>
              </a:rPr>
              <a:t>:</a:t>
            </a:r>
            <a:endParaRPr lang="af-ZA" altLang="zh-CN" sz="140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regressions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uppgifter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 </a:t>
            </a:r>
            <a:endParaRPr lang="af-ZA" sz="1400" dirty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af-ZA" sz="14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af-ZA" sz="1400" b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Påverkar</a:t>
            </a:r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b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på</a:t>
            </a:r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b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odds</a:t>
            </a:r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Denna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modell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kan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behandla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olika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faktorer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som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lagets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tidigare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insatser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fördelar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på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hemmaplan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bortaplan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att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bättre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förutse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ändringar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i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odds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hjälpa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användare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att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göra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smartare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spelval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</a:t>
            </a:r>
          </a:p>
          <a:p>
            <a:endParaRPr lang="af-ZA" sz="14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af-ZA" sz="1400" b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Fördelar</a:t>
            </a:r>
            <a:r>
              <a:rPr lang="af-ZA" sz="14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Röstningsregressions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modellen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kan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öka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exaktheten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i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gissningar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genom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att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resultat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från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flera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olika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modeller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är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också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tålig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mot </a:t>
            </a:r>
            <a:r>
              <a:rPr lang="af-ZA" sz="14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överanpassning</a:t>
            </a:r>
            <a:r>
              <a:rPr lang="af-ZA" sz="1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</a:t>
            </a:r>
            <a:endParaRPr lang="af-ZA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pic>
        <p:nvPicPr>
          <p:cNvPr id="10" name="图片 9" descr="图形用户界面, 文本, 应用程序, PowerPoint&#10;&#10;已自动生成说明">
            <a:extLst>
              <a:ext uri="{FF2B5EF4-FFF2-40B4-BE49-F238E27FC236}">
                <a16:creationId xmlns:a16="http://schemas.microsoft.com/office/drawing/2014/main" id="{B7DCA706-6CC0-98F2-1857-3B7E8215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440" y="944012"/>
            <a:ext cx="1848171" cy="427775"/>
          </a:xfrm>
          <a:prstGeom prst="rect">
            <a:avLst/>
          </a:prstGeom>
        </p:spPr>
      </p:pic>
      <p:pic>
        <p:nvPicPr>
          <p:cNvPr id="11" name="图片 10" descr="文本&#10;&#10;已自动生成说明">
            <a:extLst>
              <a:ext uri="{FF2B5EF4-FFF2-40B4-BE49-F238E27FC236}">
                <a16:creationId xmlns:a16="http://schemas.microsoft.com/office/drawing/2014/main" id="{EBEA061B-740E-C569-FF7A-F099F84C9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491969"/>
            <a:ext cx="4320839" cy="2368655"/>
          </a:xfrm>
          <a:prstGeom prst="rect">
            <a:avLst/>
          </a:prstGeom>
        </p:spPr>
      </p:pic>
      <p:pic>
        <p:nvPicPr>
          <p:cNvPr id="12" name="图片 11" descr="文本, 信件&#10;&#10;已自动生成说明">
            <a:extLst>
              <a:ext uri="{FF2B5EF4-FFF2-40B4-BE49-F238E27FC236}">
                <a16:creationId xmlns:a16="http://schemas.microsoft.com/office/drawing/2014/main" id="{A78B4FEB-B5AD-5791-30C4-36A1ADB9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581" y="4552101"/>
            <a:ext cx="2227947" cy="1227501"/>
          </a:xfrm>
          <a:prstGeom prst="rect">
            <a:avLst/>
          </a:prstGeom>
        </p:spPr>
      </p:pic>
      <p:pic>
        <p:nvPicPr>
          <p:cNvPr id="13" name="图片 12" descr="文本&#10;&#10;已自动生成说明">
            <a:extLst>
              <a:ext uri="{FF2B5EF4-FFF2-40B4-BE49-F238E27FC236}">
                <a16:creationId xmlns:a16="http://schemas.microsoft.com/office/drawing/2014/main" id="{30D346CA-D2A2-518F-BFFD-CCCEAA49F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6957" y="1429867"/>
            <a:ext cx="1853651" cy="14525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54F508-BC4C-5C04-03AA-CE6334A7EE91}"/>
              </a:ext>
            </a:extLst>
          </p:cNvPr>
          <p:cNvSpPr/>
          <p:nvPr/>
        </p:nvSpPr>
        <p:spPr>
          <a:xfrm>
            <a:off x="566029" y="385144"/>
            <a:ext cx="11279924" cy="6086298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6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8674B-80BE-066D-FF48-C05219C0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5E9620-394D-1144-892B-5A3C6754B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AE6BD0-1A5C-D833-FBD6-7BF1A17B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AE79E4-737D-8303-B011-8B6350073B82}"/>
              </a:ext>
            </a:extLst>
          </p:cNvPr>
          <p:cNvSpPr txBox="1"/>
          <p:nvPr/>
        </p:nvSpPr>
        <p:spPr>
          <a:xfrm>
            <a:off x="1001112" y="697745"/>
            <a:ext cx="9899889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Svårigheter</a:t>
            </a:r>
            <a:r>
              <a:rPr lang="en-US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jag hade </a:t>
            </a:r>
            <a:r>
              <a:rPr lang="en-US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när</a:t>
            </a:r>
            <a:r>
              <a:rPr lang="en-US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jag </a:t>
            </a:r>
            <a:r>
              <a:rPr lang="en-US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byggde</a:t>
            </a:r>
            <a:r>
              <a:rPr lang="en-US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modellen</a:t>
            </a:r>
            <a:r>
              <a:rPr lang="en-US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</a:t>
            </a:r>
            <a:endParaRPr lang="zh-CN" b="1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När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jag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tränade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modellen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första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gången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hittade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jag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många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nollvärden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datan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eftersom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den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inte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var bra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städad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så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jag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gjorde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om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datastädningen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 </a:t>
            </a:r>
          </a:p>
          <a:p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modellens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bedömning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var för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låga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början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eftersom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jag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inte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hade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lagt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till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tillräckligt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många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funktioner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innan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jag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tränade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modellen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 Men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genom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att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skriva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om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koden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kunde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jag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lägga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till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fler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viktiga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funktioner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då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bedömning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blir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bättre</a:t>
            </a:r>
            <a:r>
              <a:rPr lang="en-US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</a:t>
            </a:r>
            <a:endParaRPr lang="zh-CN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endParaRPr lang="zh-CN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zh-CN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Till exempel: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Win_Percentage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simulerad vinstfrekvens, </a:t>
            </a:r>
            <a:r>
              <a:rPr lang="zh-CN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home_odds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simulerade hemmaodds, </a:t>
            </a:r>
            <a:r>
              <a:rPr lang="zh-CN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Recent_Performance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en 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vi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are s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om 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visar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lagets senaste re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sultat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zh-CN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Opponent_Strength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simulerad motståndarstyrka, </a:t>
            </a:r>
            <a:r>
              <a:rPr lang="zh-CN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Venue_Density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beräkna platsdensitet, </a:t>
            </a:r>
            <a:r>
              <a:rPr lang="zh-CN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Value_Bet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: beräkna värde bet (BinValue Bet_Bet_Bet_B) som 1 (om positivt) eller 0 (om inte) för klassificeringsuppgifter.</a:t>
            </a:r>
            <a:r>
              <a:rPr lang="zh-CN" altLang="en-US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endParaRPr lang="zh-CN" sz="160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zh-CN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Slutligen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gjorde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jag</a:t>
            </a:r>
            <a:r>
              <a:rPr lang="zh-CN" altLang="en-US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korsvalider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ing</a:t>
            </a:r>
            <a:r>
              <a:rPr lang="zh-CN" altLang="en-US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 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ut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värder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ing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ig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e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n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och fick till slut ett 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b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ra bed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öm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ning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</a:t>
            </a:r>
            <a:endParaRPr lang="zh-CN" altLang="en-US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zh-CN" altLang="en-US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Nä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 jag 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frä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igt</a:t>
            </a:r>
            <a:r>
              <a:rPr lang="zh-CN" altLang="en-US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två modellerna 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tärna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jag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spara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dem</a:t>
            </a:r>
            <a:r>
              <a:rPr lang="zh-CN" altLang="en-US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och 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passade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dem till våra teammedlemmar för att 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vi</a:t>
            </a:r>
            <a:r>
              <a:rPr lang="zh-CN" altLang="en-US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fortsätta nästa steg med chatbot</a:t>
            </a:r>
            <a:r>
              <a:rPr lang="zh-CN" altLang="en-US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utvec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</a:t>
            </a:r>
            <a:r>
              <a:rPr lang="zh-CN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ing.</a:t>
            </a:r>
          </a:p>
          <a:p>
            <a:endParaRPr lang="zh-CN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zh-CN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Stora</a:t>
            </a:r>
            <a:r>
              <a:rPr lang="zh-CN" altLang="en-US" sz="16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tack</a:t>
            </a:r>
            <a:r>
              <a:rPr lang="zh-CN" altLang="en-US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</a:t>
            </a:r>
            <a:r>
              <a:rPr lang="en-US" altLang="zh-CN" sz="16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å</a:t>
            </a:r>
            <a:r>
              <a:rPr lang="zh-CN" sz="1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er allihopa att hjälpa varandra! </a:t>
            </a:r>
            <a:endParaRPr lang="zh-CN" sz="1600" b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FC4E55-4840-0D80-1DCC-8D70837EC0AB}"/>
              </a:ext>
            </a:extLst>
          </p:cNvPr>
          <p:cNvSpPr/>
          <p:nvPr/>
        </p:nvSpPr>
        <p:spPr>
          <a:xfrm>
            <a:off x="566029" y="385144"/>
            <a:ext cx="11279924" cy="6086298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75922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BohoVogue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5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BohoVogueVTI</vt:lpstr>
      <vt:lpstr>Skapa prediktiv modell för football betting chatbot</vt:lpstr>
      <vt:lpstr>Hej allihop, jag är på grupp 5.   Idag kommer jag att presentera om vårt fotboll odds chatbot-projekt.</vt:lpstr>
      <vt:lpstr>I detta projekt ansvarade jag för skapandet modell att förutse.  För att göra modellen funka bra, så innan jag bygga modellen, första , jag behövde veta modellens innehåll och struktur genom Power BI.  Det är en bra förberedning, innan jag bygga modell.    Efter Sebastian har samlat databasen , och Bushra färdigt datastädningen, jag tydligt att vet hur skulle jag börjar att bygga två modeller för förutses. 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248</cp:revision>
  <dcterms:created xsi:type="dcterms:W3CDTF">2012-07-28T05:39:45Z</dcterms:created>
  <dcterms:modified xsi:type="dcterms:W3CDTF">2024-10-30T14:08:49Z</dcterms:modified>
</cp:coreProperties>
</file>